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59" r:id="rId7"/>
    <p:sldId id="263" r:id="rId8"/>
    <p:sldId id="264" r:id="rId9"/>
    <p:sldId id="266" r:id="rId10"/>
    <p:sldId id="265" r:id="rId11"/>
    <p:sldId id="261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9B844-F4F6-4BBC-AD0F-420D4BD2B73A}" v="127" dt="2020-06-30T12:30:18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DDF1-9B3C-4497-93D6-BC11EE6E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25150-7ABE-4CF5-A5E3-F23B08969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ADBA-A25A-4F79-BB1D-9D0C8697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383D-65D0-482E-9EBF-A6A97A97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0F65-C48A-4021-AD3D-26ED56AC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E2F-43DB-402D-BDB7-93F996AD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D0395-9658-432F-9891-6DE6B5102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D9CA-EEBA-4281-9EB3-2561DACC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4B3C-1B44-4285-BBEF-63918DD7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B2E11-DC88-4069-A2AD-F4C45BA9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0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23168-65A5-4C3A-994F-EBDF17D70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832F5-6A11-4E9B-A265-66AC9DDC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B277B-591B-48A7-B086-EE9135FD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03D0-153D-4EC0-8258-070BF29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8AC3-F32D-4FBB-9E76-6E2BF122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4F60-42FE-4F51-AAAF-1E96F03D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1C17-714A-4F58-9609-9A70BABF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80CB-A756-4874-AAA3-700DEBC5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D8F0-5951-41B7-B6A8-2BCE63FE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0E8DB-CBA0-41E8-A31A-A8699F58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2DAD-EF3E-4F32-89B7-D95F07B3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06F84-D234-4CC9-A631-7B314FF0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F4E28-037B-4457-9229-1BC44A2F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E3953-9E65-4FD5-AB56-3AAA5C60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1202D-ED37-451A-9D03-2D215A6A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2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314D-D6AA-4597-B224-AE47D33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8A00-76A1-4AEB-8D05-43BA2F528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6F4BA-9891-4092-ACDA-1DB9FCF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00204-11ED-4B1E-9A98-758503FB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CDA6C-04AD-44D9-BB1A-7282213C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B0D0-E730-4818-9438-C10BF216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CF25-3AEF-4866-A1D1-E4FA4DB1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BA79-89F4-4D96-A25F-5C8959DD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6D941-318C-4664-8C4E-EB017402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C6442-17E1-483C-8246-443E432CB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CE694-3399-4E2C-B541-66E9D0F9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8946F-6597-4F9B-B262-9392AB83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8DC58-7DFE-42B3-AF50-2D3C725E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E3B3A-C43D-489F-B89E-A104EBC4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1F94-FEBA-4C64-80ED-169C0CF0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636E7-5BF8-4B8D-8D78-3AEADE23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4E37A-3773-4006-A8A6-193C5667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18BEE-015D-418F-A0C1-EF948A9E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5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FFB47-5D1A-4E53-B287-56284889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B774B-95D9-4D93-9B43-2E51495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728D7-6190-405E-8AC4-E911416A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4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6CFA-6EEA-4DB1-B25B-893DE7BB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7A5-A944-442B-AD45-37F10927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63EAB-A4E1-4E4A-BA2A-79EFDD22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0A17C-2331-43A6-82E6-A6F929C3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7CA87-912C-4548-8DD3-473A69FD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7D723-0B27-4B85-A21E-2BB50948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4751-7AB4-4081-B469-E6D9CF13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EA71D-5B60-4550-80F4-67F05766B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9FD51-F3EA-4C3A-AA1B-414E3DCF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5C327-3EE8-4639-9539-6B00A284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A616-FFE5-4EC2-BA06-5CBEBB9A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42D81-4868-484B-A05D-3B65F0B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6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B009C-5558-493A-8724-335B4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A1215-A506-4F6B-BCA0-DB96E1B2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EC45-85CD-42B1-8A43-0517B66EA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6943D-0FED-4008-B5F7-CF1D808C018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6F56-3CAD-46E7-BA66-FDBD36190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46BE-734F-4C02-AAF7-F7C8395A7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081F-129C-438C-8AA1-B3D2BE56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9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0981B-E788-4067-9E42-5D35006E0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514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Futura"/>
              </a:rPr>
              <a:t>SIGSAC</a:t>
            </a:r>
            <a:endParaRPr lang="en-US" sz="13800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EB817-BC0A-41D9-80FA-7B37B30F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Let’s get to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9B41-5B22-4B54-A16F-B17AEF04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Ideas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7B27-07CA-4AA3-90AB-57D15887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Cyber major content and integrate lessons</a:t>
            </a:r>
          </a:p>
          <a:p>
            <a:r>
              <a:rPr lang="en-US" dirty="0"/>
              <a:t>Ranger Reg BC</a:t>
            </a:r>
          </a:p>
          <a:p>
            <a:pPr lvl="1"/>
            <a:r>
              <a:rPr lang="en-US" dirty="0"/>
              <a:t>EW officer</a:t>
            </a:r>
          </a:p>
          <a:p>
            <a:r>
              <a:rPr lang="en-US" dirty="0"/>
              <a:t>TLC Sloan worked at the NSA and can see if anyone is interested for an interview</a:t>
            </a:r>
          </a:p>
          <a:p>
            <a:pPr lvl="1"/>
            <a:r>
              <a:rPr lang="en-US" dirty="0"/>
              <a:t>2-3 people who could pitch their CTLT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1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EC67-9441-4FB1-85EE-889DA3E9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Lessons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F758-E39A-4B4E-BBCD-6BEA902E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Website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Lessons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Photos about SIGSAC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Videos about SIGSAC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Logo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Meeting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Presentation – 10 minutes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Exercise – 35 minutes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Practicable Application – 15 minutes</a:t>
            </a:r>
          </a:p>
        </p:txBody>
      </p:sp>
    </p:spTree>
    <p:extLst>
      <p:ext uri="{BB962C8B-B14F-4D97-AF65-F5344CB8AC3E}">
        <p14:creationId xmlns:p14="http://schemas.microsoft.com/office/powerpoint/2010/main" val="3428270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EC67-9441-4FB1-85EE-889DA3E9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Admin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F758-E39A-4B4E-BBCD-6BEA902E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3200" dirty="0"/>
              <a:t>Sam Burger becomes CIC 2</a:t>
            </a:r>
            <a:r>
              <a:rPr lang="en-US" sz="3200" baseline="30000" dirty="0"/>
              <a:t>nd</a:t>
            </a:r>
            <a:r>
              <a:rPr lang="en-US" sz="3200" dirty="0"/>
              <a:t> semester</a:t>
            </a:r>
          </a:p>
          <a:p>
            <a:r>
              <a:rPr lang="en-US" sz="3200" dirty="0"/>
              <a:t>Nzia &amp; Daniel are ACICs</a:t>
            </a:r>
          </a:p>
          <a:p>
            <a:r>
              <a:rPr lang="en-US" sz="3200" dirty="0"/>
              <a:t>We have a GitHub website</a:t>
            </a:r>
          </a:p>
          <a:p>
            <a:pPr lvl="1"/>
            <a:r>
              <a:rPr lang="en-US" sz="3200" dirty="0"/>
              <a:t>Need to continue to add content and lessons</a:t>
            </a:r>
          </a:p>
        </p:txBody>
      </p:sp>
      <p:sp>
        <p:nvSpPr>
          <p:cNvPr id="63" name="Freeform: Shape 3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35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788A5F-2455-47C9-ACF3-64A521942BBC}"/>
              </a:ext>
            </a:extLst>
          </p:cNvPr>
          <p:cNvCxnSpPr>
            <a:cxnSpLocks/>
          </p:cNvCxnSpPr>
          <p:nvPr/>
        </p:nvCxnSpPr>
        <p:spPr>
          <a:xfrm flipH="1">
            <a:off x="8610886" y="1686757"/>
            <a:ext cx="860184" cy="12986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 Model 66" descr="Heart Eyes Face">
                <a:extLst>
                  <a:ext uri="{FF2B5EF4-FFF2-40B4-BE49-F238E27FC236}">
                    <a16:creationId xmlns:a16="http://schemas.microsoft.com/office/drawing/2014/main" id="{6A29D556-BFE5-45A9-8C26-9AF70DEB5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902526"/>
                  </p:ext>
                </p:extLst>
              </p:nvPr>
            </p:nvGraphicFramePr>
            <p:xfrm>
              <a:off x="9606713" y="194085"/>
              <a:ext cx="1047409" cy="10093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7409" cy="1009322"/>
                    </a:xfrm>
                    <a:prstGeom prst="rect">
                      <a:avLst/>
                    </a:prstGeom>
                  </am3d:spPr>
                  <am3d:camera>
                    <am3d:pos x="0" y="0" z="76209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184387" d="1000000"/>
                    <am3d:preTrans dx="9" dy="-28388" dz="-7389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901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 Model 66" descr="Heart Eyes Face">
                <a:extLst>
                  <a:ext uri="{FF2B5EF4-FFF2-40B4-BE49-F238E27FC236}">
                    <a16:creationId xmlns:a16="http://schemas.microsoft.com/office/drawing/2014/main" id="{6A29D556-BFE5-45A9-8C26-9AF70DEB5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6713" y="194085"/>
                <a:ext cx="1047409" cy="1009322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E31B1A-5F8B-4196-A45D-E2E7EAEBD2ED}"/>
              </a:ext>
            </a:extLst>
          </p:cNvPr>
          <p:cNvCxnSpPr>
            <a:cxnSpLocks/>
          </p:cNvCxnSpPr>
          <p:nvPr/>
        </p:nvCxnSpPr>
        <p:spPr>
          <a:xfrm>
            <a:off x="10455166" y="1686757"/>
            <a:ext cx="763926" cy="11895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25F42E2-093A-4878-95C6-0B3CD1E1939C}"/>
              </a:ext>
            </a:extLst>
          </p:cNvPr>
          <p:cNvSpPr txBox="1"/>
          <p:nvPr/>
        </p:nvSpPr>
        <p:spPr>
          <a:xfrm>
            <a:off x="9152794" y="1159623"/>
            <a:ext cx="205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1 - Interest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135408-01FE-4420-B9F3-41A567F00A59}"/>
              </a:ext>
            </a:extLst>
          </p:cNvPr>
          <p:cNvSpPr txBox="1"/>
          <p:nvPr/>
        </p:nvSpPr>
        <p:spPr>
          <a:xfrm>
            <a:off x="7636873" y="3907203"/>
            <a:ext cx="200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2 - Lessons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F76DCB-5EAB-4AF4-AD2C-0A3671D81BFD}"/>
              </a:ext>
            </a:extLst>
          </p:cNvPr>
          <p:cNvSpPr txBox="1"/>
          <p:nvPr/>
        </p:nvSpPr>
        <p:spPr>
          <a:xfrm>
            <a:off x="10455166" y="3907203"/>
            <a:ext cx="18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3 - Events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 Model 71" descr="Airplane">
                <a:extLst>
                  <a:ext uri="{FF2B5EF4-FFF2-40B4-BE49-F238E27FC236}">
                    <a16:creationId xmlns:a16="http://schemas.microsoft.com/office/drawing/2014/main" id="{635BEA62-E35B-465B-8991-00DC7ACB90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1185002"/>
                  </p:ext>
                </p:extLst>
              </p:nvPr>
            </p:nvGraphicFramePr>
            <p:xfrm>
              <a:off x="10308527" y="2985449"/>
              <a:ext cx="1821129" cy="6731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21129" cy="67313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7390" ay="2473291" az="-9501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91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 Model 71" descr="Airplane">
                <a:extLst>
                  <a:ext uri="{FF2B5EF4-FFF2-40B4-BE49-F238E27FC236}">
                    <a16:creationId xmlns:a16="http://schemas.microsoft.com/office/drawing/2014/main" id="{635BEA62-E35B-465B-8991-00DC7ACB9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8527" y="2985449"/>
                <a:ext cx="1821129" cy="673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 Model 72" descr="Books">
                <a:extLst>
                  <a:ext uri="{FF2B5EF4-FFF2-40B4-BE49-F238E27FC236}">
                    <a16:creationId xmlns:a16="http://schemas.microsoft.com/office/drawing/2014/main" id="{BD52F362-279C-4840-BABD-1EF6943606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5464767"/>
                  </p:ext>
                </p:extLst>
              </p:nvPr>
            </p:nvGraphicFramePr>
            <p:xfrm>
              <a:off x="7918795" y="2844108"/>
              <a:ext cx="1135169" cy="102844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35169" cy="1028444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45844" ay="-931671" az="-2593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197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 Model 72" descr="Books">
                <a:extLst>
                  <a:ext uri="{FF2B5EF4-FFF2-40B4-BE49-F238E27FC236}">
                    <a16:creationId xmlns:a16="http://schemas.microsoft.com/office/drawing/2014/main" id="{BD52F362-279C-4840-BABD-1EF6943606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8795" y="2844108"/>
                <a:ext cx="1135169" cy="10284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741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981B-E788-4067-9E42-5D35006E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 err="1"/>
              <a:t>Marene</a:t>
            </a:r>
            <a:r>
              <a:rPr lang="en-US" sz="4800" dirty="0"/>
              <a:t> Allison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69C5-8BA7-4D78-A8C0-C4BC31A1D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Johnson &amp; Johnson CISO</a:t>
            </a:r>
          </a:p>
          <a:p>
            <a:r>
              <a:rPr lang="en-US" sz="2200" dirty="0">
                <a:solidFill>
                  <a:schemeClr val="bg1"/>
                </a:solidFill>
              </a:rPr>
              <a:t>Tour of something(IT Department/Building)</a:t>
            </a:r>
          </a:p>
          <a:p>
            <a:r>
              <a:rPr lang="en-US" sz="2200" dirty="0">
                <a:solidFill>
                  <a:schemeClr val="bg1"/>
                </a:solidFill>
              </a:rPr>
              <a:t>Q&amp;A Session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Transition from military to civilian jobs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Potential overnight trip?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Saturday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1hr 30 minutes away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Look at their projects</a:t>
            </a:r>
          </a:p>
        </p:txBody>
      </p:sp>
    </p:spTree>
    <p:extLst>
      <p:ext uri="{BB962C8B-B14F-4D97-AF65-F5344CB8AC3E}">
        <p14:creationId xmlns:p14="http://schemas.microsoft.com/office/powerpoint/2010/main" val="147530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EB1F-9B93-434E-B1E5-F0E926C7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Irregular Warfare Group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3B663-FC4A-4CE1-B9DF-6E7FFC45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lvl="1"/>
            <a:r>
              <a:rPr lang="en-US" sz="2200" dirty="0">
                <a:solidFill>
                  <a:schemeClr val="bg1"/>
                </a:solidFill>
              </a:rPr>
              <a:t>Lockpicking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Deviant – $15,000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Irregular Warfare Group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Have sufficient lock picking knowledge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Save $3,000 for another guest speaker/event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Only need to spend money for tools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Club synergy is good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Cyber aspect</a:t>
            </a:r>
          </a:p>
        </p:txBody>
      </p:sp>
    </p:spTree>
    <p:extLst>
      <p:ext uri="{BB962C8B-B14F-4D97-AF65-F5344CB8AC3E}">
        <p14:creationId xmlns:p14="http://schemas.microsoft.com/office/powerpoint/2010/main" val="231411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22D-15C9-4F4F-A1B9-88B27DAA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Old laptops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888C-BFCC-498B-87B7-22583A1C5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Convert into Kali stations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Disassemble &amp; reassemble with EE club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Learn how to DBAN a computer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Learn to dual boot a computer</a:t>
            </a:r>
          </a:p>
        </p:txBody>
      </p:sp>
    </p:spTree>
    <p:extLst>
      <p:ext uri="{BB962C8B-B14F-4D97-AF65-F5344CB8AC3E}">
        <p14:creationId xmlns:p14="http://schemas.microsoft.com/office/powerpoint/2010/main" val="392190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5F0A-72EF-4C00-816F-ADED6099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EECSNet VMs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54DD-5F94-4223-AD2C-8140BDC82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Get Nzia a box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Create a simple hackable 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 a West Point SIGSAC website with club members</a:t>
            </a:r>
          </a:p>
        </p:txBody>
      </p:sp>
    </p:spTree>
    <p:extLst>
      <p:ext uri="{BB962C8B-B14F-4D97-AF65-F5344CB8AC3E}">
        <p14:creationId xmlns:p14="http://schemas.microsoft.com/office/powerpoint/2010/main" val="199207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6C4D-9C9F-454A-ABAA-9BF55198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Fix-it Session</a:t>
            </a:r>
            <a:br>
              <a:rPr lang="en-US" sz="4800"/>
            </a:b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B4654-3B0A-4634-974E-51085DC94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fontScale="92500"/>
          </a:bodyPr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Get old phones they don’t want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Mobile Repair stores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Reach out on </a:t>
            </a:r>
            <a:r>
              <a:rPr lang="en-US" sz="3200" dirty="0" err="1">
                <a:solidFill>
                  <a:schemeClr val="bg1"/>
                </a:solidFill>
              </a:rPr>
              <a:t>Jodel</a:t>
            </a:r>
            <a:endParaRPr lang="en-US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Ask for old devices on post that no one uses anymore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Daniel and I figure the details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Electrical Engineering Club</a:t>
            </a:r>
          </a:p>
        </p:txBody>
      </p:sp>
    </p:spTree>
    <p:extLst>
      <p:ext uri="{BB962C8B-B14F-4D97-AF65-F5344CB8AC3E}">
        <p14:creationId xmlns:p14="http://schemas.microsoft.com/office/powerpoint/2010/main" val="8371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2D12-D34D-4280-8FCC-50CBDCB0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Others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65C4-476B-4800-8233-D5716C301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SIG </a:t>
            </a:r>
            <a:r>
              <a:rPr lang="en-US" sz="3200" dirty="0" err="1">
                <a:solidFill>
                  <a:schemeClr val="bg1"/>
                </a:solidFill>
              </a:rPr>
              <a:t>Systers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Work together for joint events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ACM SIGSAC Chapter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Become a student member</a:t>
            </a:r>
          </a:p>
        </p:txBody>
      </p:sp>
    </p:spTree>
    <p:extLst>
      <p:ext uri="{BB962C8B-B14F-4D97-AF65-F5344CB8AC3E}">
        <p14:creationId xmlns:p14="http://schemas.microsoft.com/office/powerpoint/2010/main" val="3150621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B1FE-2691-4A95-A506-8B3C16A2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AAB6C-F3BB-458C-9700-3D33F0E4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Jen Easterly – Vice-president for cyber security in the fusion center(Head security for JP Morgan)</a:t>
            </a:r>
          </a:p>
          <a:p>
            <a:pPr lvl="1"/>
            <a:r>
              <a:rPr lang="en-US" dirty="0"/>
              <a:t>Interview</a:t>
            </a:r>
          </a:p>
          <a:p>
            <a:pPr lvl="1"/>
            <a:r>
              <a:rPr lang="en-US" dirty="0"/>
              <a:t>Going to Manhattan on Trip section</a:t>
            </a:r>
          </a:p>
          <a:p>
            <a:r>
              <a:rPr lang="en-US" dirty="0"/>
              <a:t>Grace Hopper conference</a:t>
            </a:r>
          </a:p>
          <a:p>
            <a:pPr lvl="1"/>
            <a:r>
              <a:rPr lang="en-US" dirty="0"/>
              <a:t>SIGSAC could help advertise?</a:t>
            </a:r>
          </a:p>
          <a:p>
            <a:r>
              <a:rPr lang="en-US" dirty="0"/>
              <a:t>GEN Nakasone (head of NSA)</a:t>
            </a:r>
          </a:p>
          <a:p>
            <a:pPr lvl="1"/>
            <a:r>
              <a:rPr lang="en-US" dirty="0"/>
              <a:t>Interview</a:t>
            </a:r>
          </a:p>
          <a:p>
            <a:pPr lvl="1"/>
            <a:r>
              <a:rPr lang="en-US" dirty="0"/>
              <a:t>Supposed to do the Castle Lecture</a:t>
            </a:r>
          </a:p>
          <a:p>
            <a:pPr lvl="2"/>
            <a:r>
              <a:rPr lang="en-US" dirty="0"/>
              <a:t>Line up the schedule</a:t>
            </a:r>
          </a:p>
          <a:p>
            <a:r>
              <a:rPr lang="en-US" dirty="0"/>
              <a:t>Matt Dunlop</a:t>
            </a:r>
          </a:p>
          <a:p>
            <a:pPr lvl="1"/>
            <a:r>
              <a:rPr lang="en-US" dirty="0"/>
              <a:t>Former EECS</a:t>
            </a:r>
          </a:p>
          <a:p>
            <a:pPr lvl="1"/>
            <a:r>
              <a:rPr lang="en-US" dirty="0"/>
              <a:t>CISO for </a:t>
            </a:r>
            <a:r>
              <a:rPr lang="en-US" dirty="0" err="1"/>
              <a:t>Underarmor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5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0D3AC58085F04F8E96853F08A30F2B" ma:contentTypeVersion="13" ma:contentTypeDescription="Create a new document." ma:contentTypeScope="" ma:versionID="a0827451f0d91b5bcace5940412ca534">
  <xsd:schema xmlns:xsd="http://www.w3.org/2001/XMLSchema" xmlns:xs="http://www.w3.org/2001/XMLSchema" xmlns:p="http://schemas.microsoft.com/office/2006/metadata/properties" xmlns:ns3="b223b62c-a937-4bca-ad8a-f65eba266e5f" xmlns:ns4="cb4d3b21-ccbf-4786-ba37-110921545913" targetNamespace="http://schemas.microsoft.com/office/2006/metadata/properties" ma:root="true" ma:fieldsID="51bd1e280165e7c627ef164f3c9e0eb3" ns3:_="" ns4:_="">
    <xsd:import namespace="b223b62c-a937-4bca-ad8a-f65eba266e5f"/>
    <xsd:import namespace="cb4d3b21-ccbf-4786-ba37-1109215459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3b62c-a937-4bca-ad8a-f65eba266e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d3b21-ccbf-4786-ba37-1109215459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72E05-1918-4B65-96FE-66CCAB828A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6F514-4A3B-42C6-9A47-289586AEB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3b62c-a937-4bca-ad8a-f65eba266e5f"/>
    <ds:schemaRef ds:uri="cb4d3b21-ccbf-4786-ba37-1109215459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269129-05FE-4CA5-92E4-E0B615AADC14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cb4d3b21-ccbf-4786-ba37-110921545913"/>
    <ds:schemaRef ds:uri="http://schemas.microsoft.com/office/infopath/2007/PartnerControls"/>
    <ds:schemaRef ds:uri="b223b62c-a937-4bca-ad8a-f65eba266e5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339</Words>
  <Application>Microsoft Office PowerPoint</Application>
  <PresentationFormat>Widescreen</PresentationFormat>
  <Paragraphs>79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Futura</vt:lpstr>
      <vt:lpstr>Arial</vt:lpstr>
      <vt:lpstr>Calibri</vt:lpstr>
      <vt:lpstr>Calibri Light</vt:lpstr>
      <vt:lpstr>Office Theme</vt:lpstr>
      <vt:lpstr>SIGSAC</vt:lpstr>
      <vt:lpstr>Admin Notes</vt:lpstr>
      <vt:lpstr>Marene Allison</vt:lpstr>
      <vt:lpstr>Irregular Warfare Group </vt:lpstr>
      <vt:lpstr>Old laptops</vt:lpstr>
      <vt:lpstr>EECSNet VMs</vt:lpstr>
      <vt:lpstr>Fix-it Session </vt:lpstr>
      <vt:lpstr>Others</vt:lpstr>
      <vt:lpstr>Additional Ideas</vt:lpstr>
      <vt:lpstr>Additional Ideas Cont’d</vt:lpstr>
      <vt:lpstr>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SIGSAC</dc:title>
  <dc:creator>Tan, Paul B CDT 2022</dc:creator>
  <cp:lastModifiedBy>Tan, Paul B CDT 2022</cp:lastModifiedBy>
  <cp:revision>1</cp:revision>
  <dcterms:created xsi:type="dcterms:W3CDTF">2020-06-30T11:52:44Z</dcterms:created>
  <dcterms:modified xsi:type="dcterms:W3CDTF">2020-06-30T13:54:18Z</dcterms:modified>
</cp:coreProperties>
</file>